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27"/>
  </p:notesMasterIdLst>
  <p:sldIdLst>
    <p:sldId id="257" r:id="rId2"/>
    <p:sldId id="259" r:id="rId3"/>
    <p:sldId id="281" r:id="rId4"/>
    <p:sldId id="277" r:id="rId5"/>
    <p:sldId id="278" r:id="rId6"/>
    <p:sldId id="279" r:id="rId7"/>
    <p:sldId id="260" r:id="rId8"/>
    <p:sldId id="280" r:id="rId9"/>
    <p:sldId id="261" r:id="rId10"/>
    <p:sldId id="266" r:id="rId11"/>
    <p:sldId id="262" r:id="rId12"/>
    <p:sldId id="263" r:id="rId13"/>
    <p:sldId id="264" r:id="rId14"/>
    <p:sldId id="265" r:id="rId15"/>
    <p:sldId id="267" r:id="rId16"/>
    <p:sldId id="268" r:id="rId17"/>
    <p:sldId id="269" r:id="rId18"/>
    <p:sldId id="270" r:id="rId19"/>
    <p:sldId id="271" r:id="rId20"/>
    <p:sldId id="272" r:id="rId21"/>
    <p:sldId id="273" r:id="rId22"/>
    <p:sldId id="274" r:id="rId23"/>
    <p:sldId id="258" r:id="rId24"/>
    <p:sldId id="27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89"/>
    <p:restoredTop sz="91429"/>
  </p:normalViewPr>
  <p:slideViewPr>
    <p:cSldViewPr snapToGrid="0" snapToObjects="1">
      <p:cViewPr>
        <p:scale>
          <a:sx n="138" d="100"/>
          <a:sy n="138" d="100"/>
        </p:scale>
        <p:origin x="-1208"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D6FD3-E774-5F42-8565-35DC6EFD5741}" type="datetimeFigureOut">
              <a:rPr lang="en-US" smtClean="0"/>
              <a:t>12/6/17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A99A1-3D5E-E442-8355-63FFDF966C6B}" type="slidenum">
              <a:rPr lang="en-US" smtClean="0"/>
              <a:t>‹#›</a:t>
            </a:fld>
            <a:endParaRPr lang="en-US"/>
          </a:p>
        </p:txBody>
      </p:sp>
    </p:spTree>
    <p:extLst>
      <p:ext uri="{BB962C8B-B14F-4D97-AF65-F5344CB8AC3E}">
        <p14:creationId xmlns:p14="http://schemas.microsoft.com/office/powerpoint/2010/main" val="536019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7770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23</a:t>
            </a:fld>
            <a:endParaRPr lang="en-US"/>
          </a:p>
        </p:txBody>
      </p:sp>
    </p:spTree>
    <p:extLst>
      <p:ext uri="{BB962C8B-B14F-4D97-AF65-F5344CB8AC3E}">
        <p14:creationId xmlns:p14="http://schemas.microsoft.com/office/powerpoint/2010/main" val="991372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mailto:powerpoint@splun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7"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50852" y="6340476"/>
            <a:ext cx="5564049" cy="365125"/>
          </a:xfrm>
          <a:prstGeom prst="rect">
            <a:avLst/>
          </a:prstGeom>
        </p:spPr>
        <p:txBody>
          <a:bodyPr lIns="68589" tIns="34295" rIns="68589" bIns="34295"/>
          <a:lstStyle>
            <a:lvl1pPr algn="l">
              <a:defRPr sz="1600">
                <a:solidFill>
                  <a:schemeClr val="bg1"/>
                </a:solidFill>
              </a:defRPr>
            </a:lvl1pPr>
          </a:lstStyle>
          <a:p>
            <a:endParaRPr lang="en-US"/>
          </a:p>
        </p:txBody>
      </p:sp>
      <p:sp>
        <p:nvSpPr>
          <p:cNvPr id="9" name="Title 5"/>
          <p:cNvSpPr>
            <a:spLocks noGrp="1"/>
          </p:cNvSpPr>
          <p:nvPr>
            <p:ph type="title"/>
          </p:nvPr>
        </p:nvSpPr>
        <p:spPr>
          <a:xfrm>
            <a:off x="5791120" y="2590800"/>
            <a:ext cx="5640269" cy="857251"/>
          </a:xfrm>
          <a:prstGeom prst="rect">
            <a:avLst/>
          </a:prstGeom>
        </p:spPr>
        <p:txBody>
          <a:bodyPr>
            <a:noAutofit/>
          </a:bodyPr>
          <a:lstStyle>
            <a:lvl1pPr algn="l">
              <a:defRPr sz="44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5791121" y="3855839"/>
            <a:ext cx="5030511" cy="487561"/>
          </a:xfrm>
          <a:prstGeom prst="rect">
            <a:avLst/>
          </a:prstGeom>
        </p:spPr>
        <p:txBody>
          <a:bodyPr lIns="38575" tIns="19287" rIns="38575" bIns="19287">
            <a:normAutofit/>
          </a:bodyPr>
          <a:lstStyle>
            <a:lvl1pPr marL="0" indent="0">
              <a:buFontTx/>
              <a:buNone/>
              <a:defRPr sz="2400">
                <a:solidFill>
                  <a:schemeClr val="tx1"/>
                </a:solidFill>
              </a:defRPr>
            </a:lvl1pPr>
            <a:lvl2pPr marL="257156" indent="0">
              <a:buFontTx/>
              <a:buNone/>
              <a:defRPr>
                <a:solidFill>
                  <a:schemeClr val="bg1"/>
                </a:solidFill>
              </a:defRPr>
            </a:lvl2pPr>
            <a:lvl3pPr marL="553602" indent="0">
              <a:buFontTx/>
              <a:buNone/>
              <a:defRPr>
                <a:solidFill>
                  <a:schemeClr val="bg1"/>
                </a:solidFill>
              </a:defRPr>
            </a:lvl3pPr>
            <a:lvl4pPr marL="720039" indent="0">
              <a:buFontTx/>
              <a:buNone/>
              <a:defRPr>
                <a:solidFill>
                  <a:schemeClr val="bg1"/>
                </a:solidFill>
              </a:defRPr>
            </a:lvl4pPr>
            <a:lvl5pPr marL="648036"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670342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theme" Target="../theme/theme1.xml"/><Relationship Id="rId52" Type="http://schemas.openxmlformats.org/officeDocument/2006/relationships/image" Target="../media/image1.emf"/><Relationship Id="rId53" Type="http://schemas.openxmlformats.org/officeDocument/2006/relationships/image" Target="../media/image2.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1344341393"/>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 id="2147483714" r:id="rId37"/>
    <p:sldLayoutId id="2147483715" r:id="rId38"/>
    <p:sldLayoutId id="2147483716" r:id="rId39"/>
    <p:sldLayoutId id="2147483717" r:id="rId40"/>
    <p:sldLayoutId id="2147483718" r:id="rId41"/>
    <p:sldLayoutId id="2147483719" r:id="rId42"/>
    <p:sldLayoutId id="2147483720" r:id="rId43"/>
    <p:sldLayoutId id="2147483721" r:id="rId44"/>
    <p:sldLayoutId id="2147483722" r:id="rId45"/>
    <p:sldLayoutId id="2147483723" r:id="rId46"/>
    <p:sldLayoutId id="2147483724" r:id="rId47"/>
    <p:sldLayoutId id="2147483725" r:id="rId48"/>
    <p:sldLayoutId id="2147483726" r:id="rId49"/>
    <p:sldLayoutId id="2147483727"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 Id="rId3" Type="http://schemas.openxmlformats.org/officeDocument/2006/relationships/hyperlink" Target="https://aws.amazon.com/marketpla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hyperlink" Target="https://splunkbase.splunk.com/app/2890/" TargetMode="External"/><Relationship Id="rId4" Type="http://schemas.openxmlformats.org/officeDocument/2006/relationships/hyperlink" Target="https://splunkbase.splunk.com/app/2882/" TargetMode="External"/><Relationship Id="rId1" Type="http://schemas.openxmlformats.org/officeDocument/2006/relationships/slideLayout" Target="../slideLayouts/slideLayout3.xml"/><Relationship Id="rId2" Type="http://schemas.openxmlformats.org/officeDocument/2006/relationships/hyperlink" Target="https://github.com/splunk/splunk-aws-cloudforma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6 : </a:t>
            </a:r>
            <a:r>
              <a:rPr lang="en-US"/>
              <a:t>CloudFormation </a:t>
            </a:r>
            <a:r>
              <a:rPr lang="en-US" smtClean="0"/>
              <a:t>Templates</a:t>
            </a:r>
            <a:endParaRPr lang="en-US" dirty="0"/>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85445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606237" y="1281113"/>
            <a:ext cx="4979527" cy="4622800"/>
          </a:xfrm>
        </p:spPr>
      </p:pic>
      <p:sp>
        <p:nvSpPr>
          <p:cNvPr id="3" name="Title 2"/>
          <p:cNvSpPr>
            <a:spLocks noGrp="1"/>
          </p:cNvSpPr>
          <p:nvPr>
            <p:ph type="title"/>
          </p:nvPr>
        </p:nvSpPr>
        <p:spPr/>
        <p:txBody>
          <a:bodyPr/>
          <a:lstStyle/>
          <a:p>
            <a:r>
              <a:rPr lang="en-US" dirty="0"/>
              <a:t>Select RAW JSON from GitHub</a:t>
            </a:r>
          </a:p>
        </p:txBody>
      </p:sp>
      <p:sp>
        <p:nvSpPr>
          <p:cNvPr id="4" name="Subtitle 3"/>
          <p:cNvSpPr>
            <a:spLocks noGrp="1"/>
          </p:cNvSpPr>
          <p:nvPr>
            <p:ph type="subTitle" idx="12"/>
          </p:nvPr>
        </p:nvSpPr>
        <p:spPr/>
        <p:txBody>
          <a:bodyPr/>
          <a:lstStyle/>
          <a:p>
            <a:endParaRPr lang="en-US"/>
          </a:p>
        </p:txBody>
      </p:sp>
      <p:cxnSp>
        <p:nvCxnSpPr>
          <p:cNvPr id="7" name="Straight Arrow Connector 6"/>
          <p:cNvCxnSpPr/>
          <p:nvPr/>
        </p:nvCxnSpPr>
        <p:spPr>
          <a:xfrm flipH="1">
            <a:off x="7261412" y="2581835"/>
            <a:ext cx="2433917" cy="37651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95329" y="2270660"/>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43520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744996" y="1281113"/>
            <a:ext cx="8702009" cy="4622800"/>
          </a:xfrm>
        </p:spPr>
      </p:pic>
      <p:sp>
        <p:nvSpPr>
          <p:cNvPr id="3" name="Title 2"/>
          <p:cNvSpPr>
            <a:spLocks noGrp="1"/>
          </p:cNvSpPr>
          <p:nvPr>
            <p:ph type="title"/>
          </p:nvPr>
        </p:nvSpPr>
        <p:spPr/>
        <p:txBody>
          <a:bodyPr/>
          <a:lstStyle/>
          <a:p>
            <a:r>
              <a:rPr lang="en-US" dirty="0"/>
              <a:t>Open CloudFormation on AWS</a:t>
            </a:r>
          </a:p>
        </p:txBody>
      </p:sp>
      <p:sp>
        <p:nvSpPr>
          <p:cNvPr id="4" name="Subtitle 3"/>
          <p:cNvSpPr>
            <a:spLocks noGrp="1"/>
          </p:cNvSpPr>
          <p:nvPr>
            <p:ph type="subTitle" idx="12"/>
          </p:nvPr>
        </p:nvSpPr>
        <p:spPr/>
        <p:txBody>
          <a:bodyPr/>
          <a:lstStyle/>
          <a:p>
            <a:r>
              <a:rPr lang="en-US" dirty="0"/>
              <a:t>Management Tools -&gt; CloudFormation</a:t>
            </a:r>
          </a:p>
        </p:txBody>
      </p:sp>
      <p:cxnSp>
        <p:nvCxnSpPr>
          <p:cNvPr id="7" name="Straight Arrow Connector 6"/>
          <p:cNvCxnSpPr/>
          <p:nvPr/>
        </p:nvCxnSpPr>
        <p:spPr>
          <a:xfrm>
            <a:off x="1287796" y="2678113"/>
            <a:ext cx="3432122" cy="122153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132" y="2308781"/>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2212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63657" y="1281113"/>
            <a:ext cx="9064687" cy="4622800"/>
          </a:xfrm>
        </p:spPr>
      </p:pic>
      <p:sp>
        <p:nvSpPr>
          <p:cNvPr id="3" name="Title 2"/>
          <p:cNvSpPr>
            <a:spLocks noGrp="1"/>
          </p:cNvSpPr>
          <p:nvPr>
            <p:ph type="title"/>
          </p:nvPr>
        </p:nvSpPr>
        <p:spPr/>
        <p:txBody>
          <a:bodyPr/>
          <a:lstStyle/>
          <a:p>
            <a:r>
              <a:rPr lang="en-US" dirty="0"/>
              <a:t>Create New Stack</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75092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55613" y="1466200"/>
            <a:ext cx="11280775" cy="4252625"/>
          </a:xfrm>
        </p:spPr>
      </p:pic>
      <p:sp>
        <p:nvSpPr>
          <p:cNvPr id="3" name="Title 2"/>
          <p:cNvSpPr>
            <a:spLocks noGrp="1"/>
          </p:cNvSpPr>
          <p:nvPr>
            <p:ph type="title"/>
          </p:nvPr>
        </p:nvSpPr>
        <p:spPr/>
        <p:txBody>
          <a:bodyPr/>
          <a:lstStyle/>
          <a:p>
            <a:r>
              <a:rPr lang="en-US" dirty="0"/>
              <a:t>Click on Design template</a:t>
            </a:r>
          </a:p>
        </p:txBody>
      </p:sp>
      <p:sp>
        <p:nvSpPr>
          <p:cNvPr id="4" name="Subtitle 3"/>
          <p:cNvSpPr>
            <a:spLocks noGrp="1"/>
          </p:cNvSpPr>
          <p:nvPr>
            <p:ph type="subTitle" idx="12"/>
          </p:nvPr>
        </p:nvSpPr>
        <p:spPr/>
        <p:txBody>
          <a:bodyPr/>
          <a:lstStyle/>
          <a:p>
            <a:endParaRPr lang="en-US"/>
          </a:p>
        </p:txBody>
      </p:sp>
      <p:cxnSp>
        <p:nvCxnSpPr>
          <p:cNvPr id="7" name="Straight Arrow Connector 6"/>
          <p:cNvCxnSpPr/>
          <p:nvPr/>
        </p:nvCxnSpPr>
        <p:spPr>
          <a:xfrm flipV="1">
            <a:off x="954741" y="3388659"/>
            <a:ext cx="2675965" cy="67235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190154" y="4061012"/>
            <a:ext cx="1529174" cy="369332"/>
          </a:xfrm>
          <a:prstGeom prst="rect">
            <a:avLst/>
          </a:prstGeom>
          <a:noFill/>
        </p:spPr>
        <p:txBody>
          <a:bodyPr wrap="squar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139497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23448" y="1281113"/>
            <a:ext cx="9145104" cy="4622800"/>
          </a:xfrm>
        </p:spPr>
      </p:pic>
      <p:sp>
        <p:nvSpPr>
          <p:cNvPr id="3" name="Title 2"/>
          <p:cNvSpPr>
            <a:spLocks noGrp="1"/>
          </p:cNvSpPr>
          <p:nvPr>
            <p:ph type="title"/>
          </p:nvPr>
        </p:nvSpPr>
        <p:spPr/>
        <p:txBody>
          <a:bodyPr/>
          <a:lstStyle/>
          <a:p>
            <a:r>
              <a:rPr lang="en-US" dirty="0"/>
              <a:t>Locate the Template tab</a:t>
            </a:r>
          </a:p>
        </p:txBody>
      </p:sp>
      <p:sp>
        <p:nvSpPr>
          <p:cNvPr id="4" name="Subtitle 3"/>
          <p:cNvSpPr>
            <a:spLocks noGrp="1"/>
          </p:cNvSpPr>
          <p:nvPr>
            <p:ph type="subTitle" idx="12"/>
          </p:nvPr>
        </p:nvSpPr>
        <p:spPr/>
        <p:txBody>
          <a:bodyPr/>
          <a:lstStyle/>
          <a:p>
            <a:endParaRPr lang="en-US"/>
          </a:p>
        </p:txBody>
      </p:sp>
      <p:cxnSp>
        <p:nvCxnSpPr>
          <p:cNvPr id="7" name="Straight Arrow Connector 6"/>
          <p:cNvCxnSpPr/>
          <p:nvPr/>
        </p:nvCxnSpPr>
        <p:spPr>
          <a:xfrm>
            <a:off x="645459" y="4397188"/>
            <a:ext cx="1411941" cy="134470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1584" y="4027856"/>
            <a:ext cx="1421864"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143687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81584" y="1281113"/>
            <a:ext cx="9028832" cy="4622800"/>
          </a:xfrm>
        </p:spPr>
      </p:pic>
      <p:sp>
        <p:nvSpPr>
          <p:cNvPr id="3" name="Title 2"/>
          <p:cNvSpPr>
            <a:spLocks noGrp="1"/>
          </p:cNvSpPr>
          <p:nvPr>
            <p:ph type="title"/>
          </p:nvPr>
        </p:nvSpPr>
        <p:spPr/>
        <p:txBody>
          <a:bodyPr/>
          <a:lstStyle/>
          <a:p>
            <a:r>
              <a:rPr lang="en-US" dirty="0"/>
              <a:t>Paste JSON / Refresh</a:t>
            </a:r>
          </a:p>
        </p:txBody>
      </p:sp>
      <p:sp>
        <p:nvSpPr>
          <p:cNvPr id="4" name="Subtitle 3"/>
          <p:cNvSpPr>
            <a:spLocks noGrp="1"/>
          </p:cNvSpPr>
          <p:nvPr>
            <p:ph type="subTitle" idx="12"/>
          </p:nvPr>
        </p:nvSpPr>
        <p:spPr/>
        <p:txBody>
          <a:bodyPr/>
          <a:lstStyle/>
          <a:p>
            <a:endParaRPr lang="en-US"/>
          </a:p>
        </p:txBody>
      </p:sp>
      <p:cxnSp>
        <p:nvCxnSpPr>
          <p:cNvPr id="7" name="Straight Arrow Connector 6"/>
          <p:cNvCxnSpPr/>
          <p:nvPr/>
        </p:nvCxnSpPr>
        <p:spPr>
          <a:xfrm>
            <a:off x="685800" y="4182035"/>
            <a:ext cx="1317812" cy="80682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2745" y="3074039"/>
            <a:ext cx="1245408" cy="1107996"/>
          </a:xfrm>
          <a:prstGeom prst="rect">
            <a:avLst/>
          </a:prstGeom>
          <a:noFill/>
        </p:spPr>
        <p:txBody>
          <a:bodyPr wrap="square" lIns="0" tIns="0" rIns="0" bIns="0" rtlCol="0">
            <a:spAutoFit/>
          </a:bodyPr>
          <a:lstStyle/>
          <a:p>
            <a:r>
              <a:rPr lang="en-US" sz="2400" dirty="0"/>
              <a:t>1) Paste JSON Here</a:t>
            </a:r>
          </a:p>
        </p:txBody>
      </p:sp>
      <p:cxnSp>
        <p:nvCxnSpPr>
          <p:cNvPr id="11" name="Straight Arrow Connector 10"/>
          <p:cNvCxnSpPr/>
          <p:nvPr/>
        </p:nvCxnSpPr>
        <p:spPr>
          <a:xfrm flipH="1" flipV="1">
            <a:off x="10538355" y="1594585"/>
            <a:ext cx="590984" cy="34649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833847" y="2028026"/>
            <a:ext cx="1112484" cy="738664"/>
          </a:xfrm>
          <a:prstGeom prst="rect">
            <a:avLst/>
          </a:prstGeom>
          <a:noFill/>
        </p:spPr>
        <p:txBody>
          <a:bodyPr wrap="none" lIns="0" tIns="0" rIns="0" bIns="0" rtlCol="0">
            <a:spAutoFit/>
          </a:bodyPr>
          <a:lstStyle/>
          <a:p>
            <a:r>
              <a:rPr lang="en-US" sz="2400" dirty="0"/>
              <a:t>2) Click </a:t>
            </a:r>
          </a:p>
          <a:p>
            <a:r>
              <a:rPr lang="en-US" sz="2400" dirty="0"/>
              <a:t>Refresh</a:t>
            </a:r>
          </a:p>
        </p:txBody>
      </p:sp>
    </p:spTree>
    <p:extLst>
      <p:ext uri="{BB962C8B-B14F-4D97-AF65-F5344CB8AC3E}">
        <p14:creationId xmlns:p14="http://schemas.microsoft.com/office/powerpoint/2010/main" val="15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81584" y="1281113"/>
            <a:ext cx="9028832" cy="4622800"/>
          </a:xfrm>
        </p:spPr>
      </p:pic>
      <p:sp>
        <p:nvSpPr>
          <p:cNvPr id="3" name="Title 2"/>
          <p:cNvSpPr>
            <a:spLocks noGrp="1"/>
          </p:cNvSpPr>
          <p:nvPr>
            <p:ph type="title"/>
          </p:nvPr>
        </p:nvSpPr>
        <p:spPr/>
        <p:txBody>
          <a:bodyPr/>
          <a:lstStyle/>
          <a:p>
            <a:r>
              <a:rPr lang="en-US" dirty="0"/>
              <a:t>Deploy CF Template</a:t>
            </a:r>
          </a:p>
        </p:txBody>
      </p:sp>
      <p:sp>
        <p:nvSpPr>
          <p:cNvPr id="4" name="Subtitle 3"/>
          <p:cNvSpPr>
            <a:spLocks noGrp="1"/>
          </p:cNvSpPr>
          <p:nvPr>
            <p:ph type="subTitle" idx="12"/>
          </p:nvPr>
        </p:nvSpPr>
        <p:spPr/>
        <p:txBody>
          <a:bodyPr/>
          <a:lstStyle/>
          <a:p>
            <a:endParaRPr lang="en-US"/>
          </a:p>
        </p:txBody>
      </p:sp>
      <p:cxnSp>
        <p:nvCxnSpPr>
          <p:cNvPr id="7" name="Straight Arrow Connector 6"/>
          <p:cNvCxnSpPr/>
          <p:nvPr/>
        </p:nvCxnSpPr>
        <p:spPr>
          <a:xfrm flipV="1">
            <a:off x="806823" y="1640541"/>
            <a:ext cx="1385048" cy="7664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79" y="2407024"/>
            <a:ext cx="1421864"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125685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55613" y="1494799"/>
            <a:ext cx="11280775" cy="4195427"/>
          </a:xfrm>
        </p:spPr>
      </p:pic>
      <p:sp>
        <p:nvSpPr>
          <p:cNvPr id="3" name="Title 2"/>
          <p:cNvSpPr>
            <a:spLocks noGrp="1"/>
          </p:cNvSpPr>
          <p:nvPr>
            <p:ph type="title"/>
          </p:nvPr>
        </p:nvSpPr>
        <p:spPr/>
        <p:txBody>
          <a:bodyPr/>
          <a:lstStyle/>
          <a:p>
            <a:r>
              <a:rPr lang="en-US" dirty="0"/>
              <a:t>Select the template and click next</a:t>
            </a:r>
          </a:p>
        </p:txBody>
      </p:sp>
      <p:sp>
        <p:nvSpPr>
          <p:cNvPr id="4" name="Subtitle 3"/>
          <p:cNvSpPr>
            <a:spLocks noGrp="1"/>
          </p:cNvSpPr>
          <p:nvPr>
            <p:ph type="subTitle" idx="12"/>
          </p:nvPr>
        </p:nvSpPr>
        <p:spPr/>
        <p:txBody>
          <a:bodyPr/>
          <a:lstStyle/>
          <a:p>
            <a:endParaRPr lang="en-US"/>
          </a:p>
        </p:txBody>
      </p:sp>
      <p:cxnSp>
        <p:nvCxnSpPr>
          <p:cNvPr id="7" name="Straight Arrow Connector 6"/>
          <p:cNvCxnSpPr/>
          <p:nvPr/>
        </p:nvCxnSpPr>
        <p:spPr>
          <a:xfrm>
            <a:off x="11335871" y="4262717"/>
            <a:ext cx="1" cy="107576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6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76089" y="1281113"/>
            <a:ext cx="10439823" cy="4622800"/>
          </a:xfrm>
        </p:spPr>
      </p:pic>
      <p:sp>
        <p:nvSpPr>
          <p:cNvPr id="3" name="Title 2"/>
          <p:cNvSpPr>
            <a:spLocks noGrp="1"/>
          </p:cNvSpPr>
          <p:nvPr>
            <p:ph type="title"/>
          </p:nvPr>
        </p:nvSpPr>
        <p:spPr/>
        <p:txBody>
          <a:bodyPr/>
          <a:lstStyle/>
          <a:p>
            <a:r>
              <a:rPr lang="en-US" dirty="0"/>
              <a:t>Fill out the form</a:t>
            </a:r>
          </a:p>
        </p:txBody>
      </p:sp>
      <p:sp>
        <p:nvSpPr>
          <p:cNvPr id="4" name="Subtitle 3"/>
          <p:cNvSpPr>
            <a:spLocks noGrp="1"/>
          </p:cNvSpPr>
          <p:nvPr>
            <p:ph type="subTitle" idx="12"/>
          </p:nvPr>
        </p:nvSpPr>
        <p:spPr/>
        <p:txBody>
          <a:bodyPr/>
          <a:lstStyle/>
          <a:p>
            <a:endParaRPr lang="en-US"/>
          </a:p>
        </p:txBody>
      </p:sp>
      <p:sp>
        <p:nvSpPr>
          <p:cNvPr id="2" name="TextBox 1">
            <a:extLst>
              <a:ext uri="{FF2B5EF4-FFF2-40B4-BE49-F238E27FC236}">
                <a16:creationId xmlns:a16="http://schemas.microsoft.com/office/drawing/2014/main" xmlns="" id="{94A65184-6166-FC4E-8E6D-0074CDA3064B}"/>
              </a:ext>
            </a:extLst>
          </p:cNvPr>
          <p:cNvSpPr txBox="1"/>
          <p:nvPr/>
        </p:nvSpPr>
        <p:spPr>
          <a:xfrm>
            <a:off x="456063" y="3024112"/>
            <a:ext cx="1828800" cy="2369880"/>
          </a:xfrm>
          <a:prstGeom prst="rect">
            <a:avLst/>
          </a:prstGeom>
          <a:noFill/>
        </p:spPr>
        <p:txBody>
          <a:bodyPr wrap="square" lIns="0" tIns="0" rIns="0" bIns="0" rtlCol="0">
            <a:spAutoFit/>
          </a:bodyPr>
          <a:lstStyle/>
          <a:p>
            <a:pPr algn="ctr"/>
            <a:r>
              <a:rPr lang="en-US" sz="1400" dirty="0"/>
              <a:t>Enter a “stack name”</a:t>
            </a:r>
          </a:p>
          <a:p>
            <a:pPr algn="ctr"/>
            <a:endParaRPr lang="en-US" sz="1400" dirty="0"/>
          </a:p>
          <a:p>
            <a:pPr algn="ctr"/>
            <a:r>
              <a:rPr lang="en-US" sz="1400" dirty="0"/>
              <a:t>Select a Key which you will use to SSH into the box</a:t>
            </a:r>
          </a:p>
          <a:p>
            <a:pPr algn="ctr"/>
            <a:endParaRPr lang="en-US" sz="1400" dirty="0"/>
          </a:p>
          <a:p>
            <a:pPr algn="ctr"/>
            <a:r>
              <a:rPr lang="en-US" sz="1400" dirty="0"/>
              <a:t>Change the password</a:t>
            </a:r>
          </a:p>
          <a:p>
            <a:pPr algn="ctr"/>
            <a:endParaRPr lang="en-US" sz="1400" dirty="0"/>
          </a:p>
          <a:p>
            <a:pPr algn="ctr"/>
            <a:r>
              <a:rPr lang="en-US" sz="1400" dirty="0"/>
              <a:t>Finally enter your IP or 0.0.0.0/0 to allow SSH from anywhere.</a:t>
            </a:r>
          </a:p>
        </p:txBody>
      </p:sp>
    </p:spTree>
    <p:extLst>
      <p:ext uri="{BB962C8B-B14F-4D97-AF65-F5344CB8AC3E}">
        <p14:creationId xmlns:p14="http://schemas.microsoft.com/office/powerpoint/2010/main" val="179947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55613" y="1301566"/>
            <a:ext cx="11280775" cy="4581893"/>
          </a:xfrm>
        </p:spPr>
      </p:pic>
      <p:sp>
        <p:nvSpPr>
          <p:cNvPr id="3" name="Title 2"/>
          <p:cNvSpPr>
            <a:spLocks noGrp="1"/>
          </p:cNvSpPr>
          <p:nvPr>
            <p:ph type="title"/>
          </p:nvPr>
        </p:nvSpPr>
        <p:spPr/>
        <p:txBody>
          <a:bodyPr/>
          <a:lstStyle/>
          <a:p>
            <a:r>
              <a:rPr lang="en-US" dirty="0"/>
              <a:t>Fill out Tags / IAM Role </a:t>
            </a:r>
          </a:p>
        </p:txBody>
      </p:sp>
      <p:sp>
        <p:nvSpPr>
          <p:cNvPr id="4" name="Subtitle 3"/>
          <p:cNvSpPr>
            <a:spLocks noGrp="1"/>
          </p:cNvSpPr>
          <p:nvPr>
            <p:ph type="subTitle" idx="12"/>
          </p:nvPr>
        </p:nvSpPr>
        <p:spPr/>
        <p:txBody>
          <a:bodyPr/>
          <a:lstStyle/>
          <a:p>
            <a:r>
              <a:rPr lang="en-US" dirty="0"/>
              <a:t>Add Tags or an IAM role for the EC2 instance(s).</a:t>
            </a:r>
          </a:p>
        </p:txBody>
      </p:sp>
    </p:spTree>
    <p:extLst>
      <p:ext uri="{BB962C8B-B14F-4D97-AF65-F5344CB8AC3E}">
        <p14:creationId xmlns:p14="http://schemas.microsoft.com/office/powerpoint/2010/main" val="18518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112447" y="1281113"/>
            <a:ext cx="9967107" cy="4622800"/>
          </a:xfrm>
        </p:spPr>
      </p:pic>
      <p:sp>
        <p:nvSpPr>
          <p:cNvPr id="2" name="Title 1"/>
          <p:cNvSpPr>
            <a:spLocks noGrp="1"/>
          </p:cNvSpPr>
          <p:nvPr>
            <p:ph type="title"/>
          </p:nvPr>
        </p:nvSpPr>
        <p:spPr/>
        <p:txBody>
          <a:bodyPr/>
          <a:lstStyle/>
          <a:p>
            <a:r>
              <a:rPr lang="en-US" dirty="0"/>
              <a:t>Splunk Quick Start on AWS</a:t>
            </a:r>
          </a:p>
        </p:txBody>
      </p:sp>
      <p:sp>
        <p:nvSpPr>
          <p:cNvPr id="3" name="Subtitle 2"/>
          <p:cNvSpPr>
            <a:spLocks noGrp="1"/>
          </p:cNvSpPr>
          <p:nvPr>
            <p:ph type="subTitle" idx="12"/>
          </p:nvPr>
        </p:nvSpPr>
        <p:spPr/>
        <p:txBody>
          <a:bodyPr/>
          <a:lstStyle/>
          <a:p>
            <a:r>
              <a:rPr lang="en-US" dirty="0"/>
              <a:t>https://aws.amazon.com/</a:t>
            </a:r>
            <a:r>
              <a:rPr lang="en-US" dirty="0" err="1"/>
              <a:t>quickstart</a:t>
            </a:r>
            <a:r>
              <a:rPr lang="en-US" dirty="0"/>
              <a:t>/architecture/</a:t>
            </a:r>
            <a:r>
              <a:rPr lang="en-US" dirty="0" err="1"/>
              <a:t>splunk</a:t>
            </a:r>
            <a:r>
              <a:rPr lang="en-US" dirty="0"/>
              <a:t>-enterprise/</a:t>
            </a:r>
          </a:p>
        </p:txBody>
      </p:sp>
    </p:spTree>
    <p:extLst>
      <p:ext uri="{BB962C8B-B14F-4D97-AF65-F5344CB8AC3E}">
        <p14:creationId xmlns:p14="http://schemas.microsoft.com/office/powerpoint/2010/main" val="777633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18899" y="1281113"/>
            <a:ext cx="9154202" cy="4622800"/>
          </a:xfrm>
        </p:spPr>
      </p:pic>
      <p:sp>
        <p:nvSpPr>
          <p:cNvPr id="3" name="Title 2"/>
          <p:cNvSpPr>
            <a:spLocks noGrp="1"/>
          </p:cNvSpPr>
          <p:nvPr>
            <p:ph type="title"/>
          </p:nvPr>
        </p:nvSpPr>
        <p:spPr/>
        <p:txBody>
          <a:bodyPr/>
          <a:lstStyle/>
          <a:p>
            <a:r>
              <a:rPr lang="en-US" dirty="0"/>
              <a:t>Review and Create Stack</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47226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55613" y="2848954"/>
            <a:ext cx="11280775" cy="1487118"/>
          </a:xfrm>
        </p:spPr>
      </p:pic>
      <p:sp>
        <p:nvSpPr>
          <p:cNvPr id="3" name="Title 2"/>
          <p:cNvSpPr>
            <a:spLocks noGrp="1"/>
          </p:cNvSpPr>
          <p:nvPr>
            <p:ph type="title"/>
          </p:nvPr>
        </p:nvSpPr>
        <p:spPr/>
        <p:txBody>
          <a:bodyPr/>
          <a:lstStyle/>
          <a:p>
            <a:r>
              <a:rPr lang="en-US" dirty="0"/>
              <a:t>Watch Stack being  provisioned</a:t>
            </a:r>
          </a:p>
        </p:txBody>
      </p:sp>
      <p:sp>
        <p:nvSpPr>
          <p:cNvPr id="4" name="Subtitle 3"/>
          <p:cNvSpPr>
            <a:spLocks noGrp="1"/>
          </p:cNvSpPr>
          <p:nvPr>
            <p:ph type="subTitle" idx="12"/>
          </p:nvPr>
        </p:nvSpPr>
        <p:spPr/>
        <p:txBody>
          <a:bodyPr/>
          <a:lstStyle/>
          <a:p>
            <a:r>
              <a:rPr lang="en-US" dirty="0"/>
              <a:t>Click on the stack to get details</a:t>
            </a:r>
          </a:p>
        </p:txBody>
      </p:sp>
      <p:cxnSp>
        <p:nvCxnSpPr>
          <p:cNvPr id="2" name="Straight Arrow Connector 1">
            <a:extLst>
              <a:ext uri="{FF2B5EF4-FFF2-40B4-BE49-F238E27FC236}">
                <a16:creationId xmlns:a16="http://schemas.microsoft.com/office/drawing/2014/main" xmlns="" id="{D84B54F7-457D-2242-95E9-6DE9BA9BB420}"/>
              </a:ext>
            </a:extLst>
          </p:cNvPr>
          <p:cNvCxnSpPr>
            <a:cxnSpLocks/>
          </p:cNvCxnSpPr>
          <p:nvPr/>
        </p:nvCxnSpPr>
        <p:spPr>
          <a:xfrm flipH="1">
            <a:off x="1118810" y="1270000"/>
            <a:ext cx="2797023" cy="281214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68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55613" y="1855405"/>
            <a:ext cx="11280775" cy="3474216"/>
          </a:xfrm>
        </p:spPr>
      </p:pic>
      <p:sp>
        <p:nvSpPr>
          <p:cNvPr id="3" name="Title 2"/>
          <p:cNvSpPr>
            <a:spLocks noGrp="1"/>
          </p:cNvSpPr>
          <p:nvPr>
            <p:ph type="title"/>
          </p:nvPr>
        </p:nvSpPr>
        <p:spPr/>
        <p:txBody>
          <a:bodyPr/>
          <a:lstStyle/>
          <a:p>
            <a:r>
              <a:rPr lang="en-US" dirty="0"/>
              <a:t>See Outputs once stack complete</a:t>
            </a:r>
          </a:p>
        </p:txBody>
      </p:sp>
      <p:sp>
        <p:nvSpPr>
          <p:cNvPr id="4" name="Subtitle 3"/>
          <p:cNvSpPr>
            <a:spLocks noGrp="1"/>
          </p:cNvSpPr>
          <p:nvPr>
            <p:ph type="subTitle" idx="12"/>
          </p:nvPr>
        </p:nvSpPr>
        <p:spPr/>
        <p:txBody>
          <a:bodyPr/>
          <a:lstStyle/>
          <a:p>
            <a:r>
              <a:rPr lang="en-US" dirty="0"/>
              <a:t>Wait 10-15 minutes to make sure all post changes are made.</a:t>
            </a:r>
          </a:p>
        </p:txBody>
      </p:sp>
      <p:sp>
        <p:nvSpPr>
          <p:cNvPr id="2" name="Frame 1">
            <a:extLst>
              <a:ext uri="{FF2B5EF4-FFF2-40B4-BE49-F238E27FC236}">
                <a16:creationId xmlns:a16="http://schemas.microsoft.com/office/drawing/2014/main" xmlns="" id="{C9E0B3B9-F039-4D49-BB37-3BE89A053EE4}"/>
              </a:ext>
            </a:extLst>
          </p:cNvPr>
          <p:cNvSpPr/>
          <p:nvPr/>
        </p:nvSpPr>
        <p:spPr>
          <a:xfrm>
            <a:off x="455613" y="4450603"/>
            <a:ext cx="8147125" cy="750350"/>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16459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613" y="1969890"/>
            <a:ext cx="5349875" cy="3343671"/>
          </a:xfrm>
        </p:spPr>
      </p:pic>
      <p:pic>
        <p:nvPicPr>
          <p:cNvPr id="6" name="Content Placeholder 5"/>
          <p:cNvPicPr>
            <a:picLocks noGrp="1" noChangeAspect="1"/>
          </p:cNvPicPr>
          <p:nvPr>
            <p:ph sz="half" idx="12"/>
          </p:nvPr>
        </p:nvPicPr>
        <p:blipFill>
          <a:blip r:embed="rId4">
            <a:extLst>
              <a:ext uri="{28A0092B-C50C-407E-A947-70E740481C1C}">
                <a14:useLocalDpi xmlns:a14="http://schemas.microsoft.com/office/drawing/2010/main" val="0"/>
              </a:ext>
            </a:extLst>
          </a:blip>
          <a:stretch>
            <a:fillRect/>
          </a:stretch>
        </p:blipFill>
        <p:spPr>
          <a:xfrm>
            <a:off x="6638824" y="1379538"/>
            <a:ext cx="4845252" cy="4524375"/>
          </a:xfrm>
        </p:spPr>
      </p:pic>
      <p:sp>
        <p:nvSpPr>
          <p:cNvPr id="4" name="Title 3"/>
          <p:cNvSpPr>
            <a:spLocks noGrp="1"/>
          </p:cNvSpPr>
          <p:nvPr>
            <p:ph type="title"/>
          </p:nvPr>
        </p:nvSpPr>
        <p:spPr/>
        <p:txBody>
          <a:bodyPr/>
          <a:lstStyle/>
          <a:p>
            <a:r>
              <a:rPr lang="en-US" dirty="0"/>
              <a:t>Splunk Quick Start</a:t>
            </a:r>
          </a:p>
        </p:txBody>
      </p:sp>
      <p:sp>
        <p:nvSpPr>
          <p:cNvPr id="5" name="Subtitle 4"/>
          <p:cNvSpPr>
            <a:spLocks noGrp="1"/>
          </p:cNvSpPr>
          <p:nvPr>
            <p:ph type="subTitle" idx="13"/>
          </p:nvPr>
        </p:nvSpPr>
        <p:spPr/>
        <p:txBody>
          <a:bodyPr/>
          <a:lstStyle/>
          <a:p>
            <a:r>
              <a:rPr lang="en-US" dirty="0"/>
              <a:t>From code to deployment in 5 minutes</a:t>
            </a:r>
          </a:p>
        </p:txBody>
      </p:sp>
      <p:sp>
        <p:nvSpPr>
          <p:cNvPr id="8" name="Right Arrow 7"/>
          <p:cNvSpPr/>
          <p:nvPr/>
        </p:nvSpPr>
        <p:spPr>
          <a:xfrm>
            <a:off x="6095999" y="3641725"/>
            <a:ext cx="740228" cy="4354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TextBox 1"/>
          <p:cNvSpPr txBox="1"/>
          <p:nvPr/>
        </p:nvSpPr>
        <p:spPr>
          <a:xfrm>
            <a:off x="455613" y="1600558"/>
            <a:ext cx="5349875" cy="369332"/>
          </a:xfrm>
          <a:prstGeom prst="rect">
            <a:avLst/>
          </a:prstGeom>
          <a:noFill/>
        </p:spPr>
        <p:txBody>
          <a:bodyPr wrap="square" lIns="0" tIns="0" rIns="0" bIns="0" rtlCol="0">
            <a:spAutoFit/>
          </a:bodyPr>
          <a:lstStyle/>
          <a:p>
            <a:pPr algn="ctr"/>
            <a:r>
              <a:rPr lang="en-US" sz="2400"/>
              <a:t>AWS CloudFormation Template</a:t>
            </a:r>
            <a:endParaRPr lang="en-US" sz="2400" dirty="0"/>
          </a:p>
        </p:txBody>
      </p:sp>
      <p:sp>
        <p:nvSpPr>
          <p:cNvPr id="11" name="TextBox 10"/>
          <p:cNvSpPr txBox="1"/>
          <p:nvPr/>
        </p:nvSpPr>
        <p:spPr>
          <a:xfrm>
            <a:off x="6836227" y="5523784"/>
            <a:ext cx="4256316" cy="369332"/>
          </a:xfrm>
          <a:prstGeom prst="rect">
            <a:avLst/>
          </a:prstGeom>
          <a:noFill/>
        </p:spPr>
        <p:txBody>
          <a:bodyPr wrap="square" lIns="0" tIns="0" rIns="0" bIns="0" rtlCol="0">
            <a:spAutoFit/>
          </a:bodyPr>
          <a:lstStyle/>
          <a:p>
            <a:pPr algn="ctr"/>
            <a:r>
              <a:rPr lang="en-US" sz="2400"/>
              <a:t>Fully Deployed Splunk Stack</a:t>
            </a:r>
            <a:endParaRPr lang="en-US" sz="2400" dirty="0"/>
          </a:p>
        </p:txBody>
      </p:sp>
    </p:spTree>
    <p:extLst>
      <p:ext uri="{BB962C8B-B14F-4D97-AF65-F5344CB8AC3E}">
        <p14:creationId xmlns:p14="http://schemas.microsoft.com/office/powerpoint/2010/main" val="127395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55613" y="1805548"/>
            <a:ext cx="11280775" cy="3573930"/>
          </a:xfrm>
        </p:spPr>
      </p:pic>
      <p:sp>
        <p:nvSpPr>
          <p:cNvPr id="3" name="Title 2"/>
          <p:cNvSpPr>
            <a:spLocks noGrp="1"/>
          </p:cNvSpPr>
          <p:nvPr>
            <p:ph type="title"/>
          </p:nvPr>
        </p:nvSpPr>
        <p:spPr/>
        <p:txBody>
          <a:bodyPr/>
          <a:lstStyle/>
          <a:p>
            <a:r>
              <a:rPr lang="en-US" dirty="0"/>
              <a:t>Delete Stack</a:t>
            </a:r>
          </a:p>
        </p:txBody>
      </p:sp>
      <p:sp>
        <p:nvSpPr>
          <p:cNvPr id="4" name="Subtitle 3"/>
          <p:cNvSpPr>
            <a:spLocks noGrp="1"/>
          </p:cNvSpPr>
          <p:nvPr>
            <p:ph type="subTitle" idx="12"/>
          </p:nvPr>
        </p:nvSpPr>
        <p:spPr/>
        <p:txBody>
          <a:bodyPr/>
          <a:lstStyle/>
          <a:p>
            <a:r>
              <a:rPr lang="en-US" dirty="0"/>
              <a:t>Once you’re done, you can simply “Delete Stack” and it will remove all instances.</a:t>
            </a:r>
          </a:p>
        </p:txBody>
      </p:sp>
    </p:spTree>
    <p:extLst>
      <p:ext uri="{BB962C8B-B14F-4D97-AF65-F5344CB8AC3E}">
        <p14:creationId xmlns:p14="http://schemas.microsoft.com/office/powerpoint/2010/main" val="158578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F179B6D-1C88-8C4A-8760-FF98E5F933E1}"/>
              </a:ext>
            </a:extLst>
          </p:cNvPr>
          <p:cNvSpPr>
            <a:spLocks noGrp="1"/>
          </p:cNvSpPr>
          <p:nvPr>
            <p:ph type="title"/>
          </p:nvPr>
        </p:nvSpPr>
        <p:spPr/>
        <p:txBody>
          <a:bodyPr/>
          <a:lstStyle/>
          <a:p>
            <a:r>
              <a:rPr lang="en-US" dirty="0"/>
              <a:t>Continue to Module 7</a:t>
            </a:r>
            <a:r>
              <a:rPr lang="en-US" dirty="0" smtClean="0"/>
              <a:t>: Setup ELB HWF Tier </a:t>
            </a:r>
            <a:endParaRPr lang="en-US" dirty="0"/>
          </a:p>
        </p:txBody>
      </p:sp>
      <p:sp>
        <p:nvSpPr>
          <p:cNvPr id="4" name="Subtitle 3">
            <a:extLst>
              <a:ext uri="{FF2B5EF4-FFF2-40B4-BE49-F238E27FC236}">
                <a16:creationId xmlns:a16="http://schemas.microsoft.com/office/drawing/2014/main" xmlns="" id="{2C0496B4-D9BB-D74C-976C-65B0847387B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8785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363914" y="1281113"/>
            <a:ext cx="9464172" cy="4622800"/>
          </a:xfrm>
        </p:spPr>
      </p:pic>
      <p:sp>
        <p:nvSpPr>
          <p:cNvPr id="3" name="Title 2"/>
          <p:cNvSpPr>
            <a:spLocks noGrp="1"/>
          </p:cNvSpPr>
          <p:nvPr>
            <p:ph type="title"/>
          </p:nvPr>
        </p:nvSpPr>
        <p:spPr/>
        <p:txBody>
          <a:bodyPr/>
          <a:lstStyle/>
          <a:p>
            <a:r>
              <a:rPr lang="en-US" dirty="0" smtClean="0"/>
              <a:t>CloudFormation Workflow</a:t>
            </a:r>
            <a:endParaRPr lang="en-US" dirty="0"/>
          </a:p>
        </p:txBody>
      </p:sp>
      <p:sp>
        <p:nvSpPr>
          <p:cNvPr id="4" name="Subtitle 3"/>
          <p:cNvSpPr>
            <a:spLocks noGrp="1"/>
          </p:cNvSpPr>
          <p:nvPr>
            <p:ph type="subTitle" idx="12"/>
          </p:nvPr>
        </p:nvSpPr>
        <p:spPr/>
        <p:txBody>
          <a:bodyPr/>
          <a:lstStyle/>
          <a:p>
            <a:r>
              <a:rPr lang="en-US" dirty="0" smtClean="0"/>
              <a:t>Workflow for using CF Templates and Splunk</a:t>
            </a:r>
            <a:endParaRPr lang="en-US" dirty="0"/>
          </a:p>
        </p:txBody>
      </p:sp>
    </p:spTree>
    <p:extLst>
      <p:ext uri="{BB962C8B-B14F-4D97-AF65-F5344CB8AC3E}">
        <p14:creationId xmlns:p14="http://schemas.microsoft.com/office/powerpoint/2010/main" val="147615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812406" y="1281113"/>
            <a:ext cx="8567189" cy="4622800"/>
          </a:xfrm>
        </p:spPr>
      </p:pic>
      <p:sp>
        <p:nvSpPr>
          <p:cNvPr id="3" name="Title 2"/>
          <p:cNvSpPr>
            <a:spLocks noGrp="1"/>
          </p:cNvSpPr>
          <p:nvPr>
            <p:ph type="title"/>
          </p:nvPr>
        </p:nvSpPr>
        <p:spPr/>
        <p:txBody>
          <a:bodyPr/>
          <a:lstStyle/>
          <a:p>
            <a:r>
              <a:rPr lang="en-US" dirty="0" smtClean="0"/>
              <a:t>Go to AWS Market Place</a:t>
            </a:r>
            <a:endParaRPr lang="en-US" dirty="0"/>
          </a:p>
        </p:txBody>
      </p:sp>
      <p:sp>
        <p:nvSpPr>
          <p:cNvPr id="4" name="Subtitle 3"/>
          <p:cNvSpPr>
            <a:spLocks noGrp="1"/>
          </p:cNvSpPr>
          <p:nvPr>
            <p:ph type="subTitle" idx="12"/>
          </p:nvPr>
        </p:nvSpPr>
        <p:spPr/>
        <p:txBody>
          <a:bodyPr/>
          <a:lstStyle/>
          <a:p>
            <a:r>
              <a:rPr lang="en-US" dirty="0" smtClean="0"/>
              <a:t>Go to </a:t>
            </a:r>
            <a:r>
              <a:rPr lang="en-US" dirty="0" smtClean="0">
                <a:hlinkClick r:id="rId3"/>
              </a:rPr>
              <a:t>https://aws.amazon.com/marketplace</a:t>
            </a:r>
            <a:r>
              <a:rPr lang="en-US" dirty="0" smtClean="0"/>
              <a:t>, search for Splunk</a:t>
            </a:r>
            <a:endParaRPr lang="en-US" dirty="0"/>
          </a:p>
        </p:txBody>
      </p:sp>
    </p:spTree>
    <p:extLst>
      <p:ext uri="{BB962C8B-B14F-4D97-AF65-F5344CB8AC3E}">
        <p14:creationId xmlns:p14="http://schemas.microsoft.com/office/powerpoint/2010/main" val="4499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Find Splunk Enterprise</a:t>
            </a:r>
            <a:endParaRPr lang="en-US" dirty="0"/>
          </a:p>
        </p:txBody>
      </p:sp>
      <p:sp>
        <p:nvSpPr>
          <p:cNvPr id="4" name="Subtitle 3"/>
          <p:cNvSpPr>
            <a:spLocks noGrp="1"/>
          </p:cNvSpPr>
          <p:nvPr>
            <p:ph type="subTitle" idx="12"/>
          </p:nvPr>
        </p:nvSpPr>
        <p:spPr/>
        <p:txBody>
          <a:bodyPr/>
          <a:lstStyle/>
          <a:p>
            <a:r>
              <a:rPr lang="en-US" dirty="0" smtClean="0"/>
              <a:t>Click Continue (Sign Into AWS)</a:t>
            </a:r>
            <a:endParaRPr lang="en-US" dirty="0"/>
          </a:p>
        </p:txBody>
      </p:sp>
      <p:pic>
        <p:nvPicPr>
          <p:cNvPr id="8" name="Content Placeholder 7"/>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126664" y="1281113"/>
            <a:ext cx="9938673" cy="4622800"/>
          </a:xfrm>
        </p:spPr>
      </p:pic>
      <p:cxnSp>
        <p:nvCxnSpPr>
          <p:cNvPr id="5" name="Straight Arrow Connector 4"/>
          <p:cNvCxnSpPr/>
          <p:nvPr/>
        </p:nvCxnSpPr>
        <p:spPr>
          <a:xfrm flipH="1" flipV="1">
            <a:off x="7516906" y="3200400"/>
            <a:ext cx="2675965" cy="63201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58401" y="3958921"/>
            <a:ext cx="1421864" cy="369332"/>
          </a:xfrm>
          <a:prstGeom prst="rect">
            <a:avLst/>
          </a:prstGeom>
          <a:noFill/>
        </p:spPr>
        <p:txBody>
          <a:bodyPr wrap="none" lIns="0" tIns="0" rIns="0" bIns="0" rtlCol="0">
            <a:spAutoFit/>
          </a:bodyPr>
          <a:lstStyle/>
          <a:p>
            <a:r>
              <a:rPr lang="en-US" sz="2400" dirty="0" smtClean="0"/>
              <a:t>Click Here</a:t>
            </a:r>
          </a:p>
        </p:txBody>
      </p:sp>
    </p:spTree>
    <p:extLst>
      <p:ext uri="{BB962C8B-B14F-4D97-AF65-F5344CB8AC3E}">
        <p14:creationId xmlns:p14="http://schemas.microsoft.com/office/powerpoint/2010/main" val="49224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599162" y="1281113"/>
            <a:ext cx="8993676" cy="4622800"/>
          </a:xfrm>
        </p:spPr>
      </p:pic>
      <p:sp>
        <p:nvSpPr>
          <p:cNvPr id="3" name="Title 2"/>
          <p:cNvSpPr>
            <a:spLocks noGrp="1"/>
          </p:cNvSpPr>
          <p:nvPr>
            <p:ph type="title"/>
          </p:nvPr>
        </p:nvSpPr>
        <p:spPr/>
        <p:txBody>
          <a:bodyPr/>
          <a:lstStyle/>
          <a:p>
            <a:r>
              <a:rPr lang="en-US" dirty="0" smtClean="0"/>
              <a:t>Accept Splunk License</a:t>
            </a:r>
            <a:endParaRPr lang="en-US" dirty="0"/>
          </a:p>
        </p:txBody>
      </p:sp>
      <p:sp>
        <p:nvSpPr>
          <p:cNvPr id="4" name="Subtitle 3"/>
          <p:cNvSpPr>
            <a:spLocks noGrp="1"/>
          </p:cNvSpPr>
          <p:nvPr>
            <p:ph type="subTitle" idx="12"/>
          </p:nvPr>
        </p:nvSpPr>
        <p:spPr/>
        <p:txBody>
          <a:bodyPr/>
          <a:lstStyle/>
          <a:p>
            <a:r>
              <a:rPr lang="en-US" dirty="0" smtClean="0"/>
              <a:t>Click on Manual Launch and Accept Software Terms</a:t>
            </a:r>
            <a:endParaRPr lang="en-US" dirty="0"/>
          </a:p>
        </p:txBody>
      </p:sp>
      <p:cxnSp>
        <p:nvCxnSpPr>
          <p:cNvPr id="7" name="Straight Arrow Connector 6"/>
          <p:cNvCxnSpPr/>
          <p:nvPr/>
        </p:nvCxnSpPr>
        <p:spPr>
          <a:xfrm flipV="1">
            <a:off x="1479176" y="2649071"/>
            <a:ext cx="2783542" cy="174811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2730" y="4523697"/>
            <a:ext cx="2104743" cy="369332"/>
          </a:xfrm>
          <a:prstGeom prst="rect">
            <a:avLst/>
          </a:prstGeom>
          <a:noFill/>
        </p:spPr>
        <p:txBody>
          <a:bodyPr wrap="none" lIns="0" tIns="0" rIns="0" bIns="0" rtlCol="0">
            <a:spAutoFit/>
          </a:bodyPr>
          <a:lstStyle/>
          <a:p>
            <a:r>
              <a:rPr lang="en-US" sz="2400" smtClean="0"/>
              <a:t>Click Here First</a:t>
            </a:r>
            <a:endParaRPr lang="en-US" sz="2400" dirty="0" smtClean="0"/>
          </a:p>
        </p:txBody>
      </p:sp>
      <p:cxnSp>
        <p:nvCxnSpPr>
          <p:cNvPr id="11" name="Straight Arrow Connector 10"/>
          <p:cNvCxnSpPr/>
          <p:nvPr/>
        </p:nvCxnSpPr>
        <p:spPr>
          <a:xfrm flipH="1">
            <a:off x="8767483" y="3012141"/>
            <a:ext cx="1116105" cy="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001892" y="2827475"/>
            <a:ext cx="1421864" cy="369332"/>
          </a:xfrm>
          <a:prstGeom prst="rect">
            <a:avLst/>
          </a:prstGeom>
          <a:noFill/>
        </p:spPr>
        <p:txBody>
          <a:bodyPr wrap="none" lIns="0" tIns="0" rIns="0" bIns="0" rtlCol="0">
            <a:spAutoFit/>
          </a:bodyPr>
          <a:lstStyle/>
          <a:p>
            <a:r>
              <a:rPr lang="en-US" sz="2400" dirty="0" smtClean="0"/>
              <a:t>Click Here</a:t>
            </a:r>
          </a:p>
        </p:txBody>
      </p:sp>
    </p:spTree>
    <p:extLst>
      <p:ext uri="{BB962C8B-B14F-4D97-AF65-F5344CB8AC3E}">
        <p14:creationId xmlns:p14="http://schemas.microsoft.com/office/powerpoint/2010/main" val="112401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137800" y="1281113"/>
            <a:ext cx="9916400" cy="4622800"/>
          </a:xfrm>
        </p:spPr>
      </p:pic>
      <p:sp>
        <p:nvSpPr>
          <p:cNvPr id="3" name="Title 2"/>
          <p:cNvSpPr>
            <a:spLocks noGrp="1"/>
          </p:cNvSpPr>
          <p:nvPr>
            <p:ph type="title"/>
          </p:nvPr>
        </p:nvSpPr>
        <p:spPr/>
        <p:txBody>
          <a:bodyPr/>
          <a:lstStyle/>
          <a:p>
            <a:r>
              <a:rPr lang="en-US" dirty="0"/>
              <a:t>Where to Find Splunk on AWS</a:t>
            </a:r>
          </a:p>
        </p:txBody>
      </p:sp>
      <p:sp>
        <p:nvSpPr>
          <p:cNvPr id="4" name="Subtitle 3"/>
          <p:cNvSpPr>
            <a:spLocks noGrp="1"/>
          </p:cNvSpPr>
          <p:nvPr>
            <p:ph type="subTitle" idx="12"/>
          </p:nvPr>
        </p:nvSpPr>
        <p:spPr/>
        <p:txBody>
          <a:bodyPr/>
          <a:lstStyle/>
          <a:p>
            <a:r>
              <a:rPr lang="en-US" dirty="0"/>
              <a:t>https://</a:t>
            </a:r>
            <a:r>
              <a:rPr lang="en-US" dirty="0" err="1"/>
              <a:t>www.splunk.com</a:t>
            </a:r>
            <a:r>
              <a:rPr lang="en-US" dirty="0"/>
              <a:t>/</a:t>
            </a:r>
            <a:r>
              <a:rPr lang="en-US" dirty="0" err="1"/>
              <a:t>en_us</a:t>
            </a:r>
            <a:r>
              <a:rPr lang="en-US" dirty="0"/>
              <a:t>/cloud/</a:t>
            </a:r>
            <a:r>
              <a:rPr lang="en-US" dirty="0" err="1"/>
              <a:t>splunk</a:t>
            </a:r>
            <a:r>
              <a:rPr lang="en-US" dirty="0"/>
              <a:t>-enterprise-on-</a:t>
            </a:r>
            <a:r>
              <a:rPr lang="en-US" dirty="0" err="1"/>
              <a:t>aws.html</a:t>
            </a:r>
            <a:endParaRPr lang="en-US" dirty="0"/>
          </a:p>
        </p:txBody>
      </p:sp>
      <p:cxnSp>
        <p:nvCxnSpPr>
          <p:cNvPr id="9" name="Straight Arrow Connector 8"/>
          <p:cNvCxnSpPr/>
          <p:nvPr/>
        </p:nvCxnSpPr>
        <p:spPr>
          <a:xfrm flipH="1" flipV="1">
            <a:off x="8969188" y="4504765"/>
            <a:ext cx="524436" cy="5244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493624" y="5097223"/>
            <a:ext cx="1770066" cy="1107996"/>
          </a:xfrm>
          <a:prstGeom prst="rect">
            <a:avLst/>
          </a:prstGeom>
          <a:noFill/>
        </p:spPr>
        <p:txBody>
          <a:bodyPr wrap="square" lIns="0" tIns="0" rIns="0" bIns="0" rtlCol="0">
            <a:spAutoFit/>
          </a:bodyPr>
          <a:lstStyle/>
          <a:p>
            <a:r>
              <a:rPr lang="en-US" sz="2400" dirty="0"/>
              <a:t>Click here for </a:t>
            </a:r>
            <a:r>
              <a:rPr lang="en-US" sz="2400" dirty="0" err="1"/>
              <a:t>github</a:t>
            </a:r>
            <a:r>
              <a:rPr lang="en-US" sz="2400" dirty="0"/>
              <a:t> link</a:t>
            </a:r>
          </a:p>
        </p:txBody>
      </p:sp>
    </p:spTree>
    <p:extLst>
      <p:ext uri="{BB962C8B-B14F-4D97-AF65-F5344CB8AC3E}">
        <p14:creationId xmlns:p14="http://schemas.microsoft.com/office/powerpoint/2010/main" val="135684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Download Single-Node Instance Template - </a:t>
            </a:r>
            <a:r>
              <a:rPr lang="en-US" dirty="0" smtClean="0">
                <a:hlinkClick r:id="rId2"/>
              </a:rPr>
              <a:t>https</a:t>
            </a:r>
            <a:r>
              <a:rPr lang="en-US" dirty="0">
                <a:hlinkClick r:id="rId2"/>
              </a:rPr>
              <a:t>://</a:t>
            </a:r>
            <a:r>
              <a:rPr lang="en-US" dirty="0" smtClean="0">
                <a:hlinkClick r:id="rId2"/>
              </a:rPr>
              <a:t>github.com/splunk/splunk-aws-cloudformation</a:t>
            </a:r>
            <a:r>
              <a:rPr lang="en-US" dirty="0" smtClean="0"/>
              <a:t> </a:t>
            </a:r>
          </a:p>
          <a:p>
            <a:r>
              <a:rPr lang="en-US" dirty="0" smtClean="0"/>
              <a:t>Open CloudFormation Upload Template</a:t>
            </a:r>
          </a:p>
          <a:p>
            <a:r>
              <a:rPr lang="en-US" dirty="0" smtClean="0"/>
              <a:t>Accept License for Splunk AMI via AWS Market Place</a:t>
            </a:r>
          </a:p>
          <a:p>
            <a:r>
              <a:rPr lang="en-US" dirty="0" smtClean="0"/>
              <a:t>Install Dependency for AWS App:</a:t>
            </a:r>
          </a:p>
          <a:p>
            <a:pPr lvl="1"/>
            <a:r>
              <a:rPr lang="en-US" dirty="0"/>
              <a:t>Splunk ML Toolkit : </a:t>
            </a:r>
            <a:r>
              <a:rPr lang="en-US" dirty="0">
                <a:hlinkClick r:id="rId3"/>
              </a:rPr>
              <a:t>https://splunkbase.splunk.com/app/2890/</a:t>
            </a:r>
            <a:r>
              <a:rPr lang="en-US" dirty="0"/>
              <a:t> </a:t>
            </a:r>
          </a:p>
          <a:p>
            <a:pPr lvl="1"/>
            <a:r>
              <a:rPr lang="en-US" dirty="0"/>
              <a:t>Python for Scientific Computing (for Linux 64 bit) : </a:t>
            </a:r>
            <a:r>
              <a:rPr lang="en-US" dirty="0">
                <a:hlinkClick r:id="rId4"/>
              </a:rPr>
              <a:t>https://splunkbase.splunk.com/app/2882/</a:t>
            </a:r>
            <a:r>
              <a:rPr lang="en-US" dirty="0"/>
              <a:t> </a:t>
            </a:r>
            <a:endParaRPr lang="en-US" dirty="0" smtClean="0"/>
          </a:p>
          <a:p>
            <a:r>
              <a:rPr lang="en-US" dirty="0" smtClean="0"/>
              <a:t>Setup AWS Inputs</a:t>
            </a:r>
            <a:endParaRPr lang="en-US" dirty="0"/>
          </a:p>
        </p:txBody>
      </p:sp>
      <p:sp>
        <p:nvSpPr>
          <p:cNvPr id="3" name="Title 2"/>
          <p:cNvSpPr>
            <a:spLocks noGrp="1"/>
          </p:cNvSpPr>
          <p:nvPr>
            <p:ph type="title"/>
          </p:nvPr>
        </p:nvSpPr>
        <p:spPr/>
        <p:txBody>
          <a:bodyPr/>
          <a:lstStyle/>
          <a:p>
            <a:r>
              <a:rPr lang="en-US" dirty="0" smtClean="0"/>
              <a:t>CloudFormation Deploy</a:t>
            </a:r>
            <a:endParaRPr lang="en-US" dirty="0"/>
          </a:p>
        </p:txBody>
      </p:sp>
      <p:sp>
        <p:nvSpPr>
          <p:cNvPr id="4" name="Subtitle 3"/>
          <p:cNvSpPr>
            <a:spLocks noGrp="1"/>
          </p:cNvSpPr>
          <p:nvPr>
            <p:ph type="subTitle" idx="12"/>
          </p:nvPr>
        </p:nvSpPr>
        <p:spPr/>
        <p:txBody>
          <a:bodyPr/>
          <a:lstStyle/>
          <a:p>
            <a:r>
              <a:rPr lang="en-US" dirty="0" smtClean="0"/>
              <a:t>CloudFormation Build Process</a:t>
            </a:r>
            <a:endParaRPr lang="en-US" dirty="0"/>
          </a:p>
        </p:txBody>
      </p:sp>
    </p:spTree>
    <p:extLst>
      <p:ext uri="{BB962C8B-B14F-4D97-AF65-F5344CB8AC3E}">
        <p14:creationId xmlns:p14="http://schemas.microsoft.com/office/powerpoint/2010/main" val="72387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491784" y="1281113"/>
            <a:ext cx="7208433" cy="4622800"/>
          </a:xfrm>
        </p:spPr>
      </p:pic>
      <p:sp>
        <p:nvSpPr>
          <p:cNvPr id="3" name="Title 2"/>
          <p:cNvSpPr>
            <a:spLocks noGrp="1"/>
          </p:cNvSpPr>
          <p:nvPr>
            <p:ph type="title"/>
          </p:nvPr>
        </p:nvSpPr>
        <p:spPr/>
        <p:txBody>
          <a:bodyPr/>
          <a:lstStyle/>
          <a:p>
            <a:r>
              <a:rPr lang="en-US" dirty="0"/>
              <a:t>Enter GitHub to get templates</a:t>
            </a:r>
          </a:p>
        </p:txBody>
      </p:sp>
      <p:sp>
        <p:nvSpPr>
          <p:cNvPr id="4" name="Subtitle 3"/>
          <p:cNvSpPr>
            <a:spLocks noGrp="1"/>
          </p:cNvSpPr>
          <p:nvPr>
            <p:ph type="subTitle" idx="12"/>
          </p:nvPr>
        </p:nvSpPr>
        <p:spPr/>
        <p:txBody>
          <a:bodyPr/>
          <a:lstStyle/>
          <a:p>
            <a:r>
              <a:rPr lang="en-US" dirty="0"/>
              <a:t>Select multi-node or single instance deployment</a:t>
            </a:r>
          </a:p>
        </p:txBody>
      </p:sp>
      <p:cxnSp>
        <p:nvCxnSpPr>
          <p:cNvPr id="7" name="Straight Arrow Connector 6"/>
          <p:cNvCxnSpPr/>
          <p:nvPr/>
        </p:nvCxnSpPr>
        <p:spPr>
          <a:xfrm>
            <a:off x="1694329" y="3160059"/>
            <a:ext cx="968188" cy="92784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7804" y="2790727"/>
            <a:ext cx="1439497" cy="369332"/>
          </a:xfrm>
          <a:prstGeom prst="rect">
            <a:avLst/>
          </a:prstGeom>
          <a:noFill/>
        </p:spPr>
        <p:txBody>
          <a:bodyPr wrap="none" lIns="0" tIns="0" rIns="0" bIns="0" rtlCol="0">
            <a:spAutoFit/>
          </a:bodyPr>
          <a:lstStyle/>
          <a:p>
            <a:r>
              <a:rPr lang="en-US" sz="2400"/>
              <a:t>Multi-node</a:t>
            </a:r>
            <a:endParaRPr lang="en-US" sz="2400" dirty="0"/>
          </a:p>
        </p:txBody>
      </p:sp>
      <p:cxnSp>
        <p:nvCxnSpPr>
          <p:cNvPr id="12" name="Straight Arrow Connector 11"/>
          <p:cNvCxnSpPr/>
          <p:nvPr/>
        </p:nvCxnSpPr>
        <p:spPr>
          <a:xfrm>
            <a:off x="1694329" y="4305525"/>
            <a:ext cx="968188" cy="197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615449" y="4796182"/>
            <a:ext cx="968188" cy="51486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4832" y="3997454"/>
            <a:ext cx="1439497" cy="738664"/>
          </a:xfrm>
          <a:prstGeom prst="rect">
            <a:avLst/>
          </a:prstGeom>
          <a:noFill/>
        </p:spPr>
        <p:txBody>
          <a:bodyPr wrap="none" lIns="0" tIns="0" rIns="0" bIns="0" rtlCol="0">
            <a:spAutoFit/>
          </a:bodyPr>
          <a:lstStyle/>
          <a:p>
            <a:r>
              <a:rPr lang="en-US" sz="2400" dirty="0"/>
              <a:t>Multi-node</a:t>
            </a:r>
          </a:p>
          <a:p>
            <a:r>
              <a:rPr lang="en-US" sz="2400" dirty="0"/>
              <a:t>w/Chef</a:t>
            </a:r>
          </a:p>
        </p:txBody>
      </p:sp>
      <p:sp>
        <p:nvSpPr>
          <p:cNvPr id="19" name="TextBox 18"/>
          <p:cNvSpPr txBox="1"/>
          <p:nvPr/>
        </p:nvSpPr>
        <p:spPr>
          <a:xfrm>
            <a:off x="175952" y="5311046"/>
            <a:ext cx="2123979" cy="369332"/>
          </a:xfrm>
          <a:prstGeom prst="rect">
            <a:avLst/>
          </a:prstGeom>
          <a:noFill/>
        </p:spPr>
        <p:txBody>
          <a:bodyPr wrap="none" lIns="0" tIns="0" rIns="0" bIns="0" rtlCol="0">
            <a:spAutoFit/>
          </a:bodyPr>
          <a:lstStyle/>
          <a:p>
            <a:r>
              <a:rPr lang="en-US" sz="2400" dirty="0"/>
              <a:t>Single-Instance</a:t>
            </a:r>
          </a:p>
        </p:txBody>
      </p:sp>
    </p:spTree>
    <p:extLst>
      <p:ext uri="{BB962C8B-B14F-4D97-AF65-F5344CB8AC3E}">
        <p14:creationId xmlns:p14="http://schemas.microsoft.com/office/powerpoint/2010/main" val="939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1494</TotalTime>
  <Words>353</Words>
  <Application>Microsoft Macintosh PowerPoint</Application>
  <PresentationFormat>Widescreen</PresentationFormat>
  <Paragraphs>75</Paragraphs>
  <Slides>25</Slides>
  <Notes>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.LucidaGrandeUI</vt:lpstr>
      <vt:lpstr>Calibri</vt:lpstr>
      <vt:lpstr>Arial</vt:lpstr>
      <vt:lpstr>Splunk2017</vt:lpstr>
      <vt:lpstr>Cooking with AWS and Splunk</vt:lpstr>
      <vt:lpstr>Splunk Quick Start on AWS</vt:lpstr>
      <vt:lpstr>CloudFormation Workflow</vt:lpstr>
      <vt:lpstr>Go to AWS Market Place</vt:lpstr>
      <vt:lpstr>Find Splunk Enterprise</vt:lpstr>
      <vt:lpstr>Accept Splunk License</vt:lpstr>
      <vt:lpstr>Where to Find Splunk on AWS</vt:lpstr>
      <vt:lpstr>CloudFormation Deploy</vt:lpstr>
      <vt:lpstr>Enter GitHub to get templates</vt:lpstr>
      <vt:lpstr>Select RAW JSON from GitHub</vt:lpstr>
      <vt:lpstr>Open CloudFormation on AWS</vt:lpstr>
      <vt:lpstr>Create New Stack</vt:lpstr>
      <vt:lpstr>Click on Design template</vt:lpstr>
      <vt:lpstr>Locate the Template tab</vt:lpstr>
      <vt:lpstr>Paste JSON / Refresh</vt:lpstr>
      <vt:lpstr>Deploy CF Template</vt:lpstr>
      <vt:lpstr>Select the template and click next</vt:lpstr>
      <vt:lpstr>Fill out the form</vt:lpstr>
      <vt:lpstr>Fill out Tags / IAM Role </vt:lpstr>
      <vt:lpstr>Review and Create Stack</vt:lpstr>
      <vt:lpstr>Watch Stack being  provisioned</vt:lpstr>
      <vt:lpstr>See Outputs once stack complete</vt:lpstr>
      <vt:lpstr>Splunk Quick Start</vt:lpstr>
      <vt:lpstr>Delete Stack</vt:lpstr>
      <vt:lpstr>Continue to Module 7: Setup ELB HWF Tier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Kamilo Amir</cp:lastModifiedBy>
  <cp:revision>19</cp:revision>
  <dcterms:created xsi:type="dcterms:W3CDTF">2017-07-13T21:55:32Z</dcterms:created>
  <dcterms:modified xsi:type="dcterms:W3CDTF">2017-12-06T23:27:29Z</dcterms:modified>
</cp:coreProperties>
</file>